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68" r:id="rId3"/>
    <p:sldId id="258" r:id="rId4"/>
    <p:sldId id="256" r:id="rId5"/>
    <p:sldId id="262" r:id="rId6"/>
    <p:sldId id="266" r:id="rId7"/>
    <p:sldId id="275" r:id="rId8"/>
    <p:sldId id="274" r:id="rId9"/>
    <p:sldId id="272" r:id="rId10"/>
    <p:sldId id="267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B79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DD9395-65A0-44B3-AC4A-DB8EC1AB491B}" v="4054" dt="2025-10-05T06:54:51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EC582-B96E-4C4C-B718-43894D4302F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D9975-1019-4B03-B2DA-73C8FFDFC2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793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D13D-CD3F-3283-4C3B-07A0E58A6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EA71A-8B21-45E9-0E94-2A6CBE56C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CC02C-F649-5370-0A0C-DADE01E7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5D7EA-CD56-BBEC-7778-660ACE18D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135CB-8DC0-A211-2A6E-59A59A2D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05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2F36-2E9F-4426-445D-76362C6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3763B3-A6E5-82C9-FFBC-2E5E5B112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A823C-1CA6-8F11-8396-70A90CED0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D42D5-9A42-0998-8120-BC055CC9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0CC64-DE27-5734-4E9F-DB4A3D09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52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D2CF42-0053-F2CF-A6C6-A2F5119463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15D0A5-A5B0-5AF1-533F-855E98B1B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41B0A-F50E-EC68-9BB4-9F5D3BA8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C16F1-A61D-3706-D123-297860EF6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6BCB6-57A6-10F5-7DA3-A4B826E54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68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D13D-CD3F-3283-4C3B-07A0E58A6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EA71A-8B21-45E9-0E94-2A6CBE56C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5001DB3-E106-96B4-427C-93602275040D}"/>
              </a:ext>
            </a:extLst>
          </p:cNvPr>
          <p:cNvSpPr txBox="1">
            <a:spLocks/>
          </p:cNvSpPr>
          <p:nvPr userDrawn="1"/>
        </p:nvSpPr>
        <p:spPr>
          <a:xfrm>
            <a:off x="0" y="108000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5400" b="1" i="0" u="none" strike="noStrike" kern="1200" cap="all" spc="50" normalizeH="0" baseline="0" noProof="0" dirty="0">
              <a:ln w="12700">
                <a:solidFill>
                  <a:srgbClr val="DC9E1F">
                    <a:lumMod val="75000"/>
                  </a:srgbClr>
                </a:solidFill>
                <a:prstDash val="solid"/>
              </a:ln>
              <a:pattFill prst="dkUpDiag">
                <a:fgClr>
                  <a:srgbClr val="DC9E1F"/>
                </a:fgClr>
                <a:bgClr>
                  <a:srgbClr val="DC9E1F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DC9E1F">
                    <a:lumMod val="75000"/>
                  </a:srgbClr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71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44FED81-C26A-5029-675F-A8E2B6DFFC01}"/>
              </a:ext>
            </a:extLst>
          </p:cNvPr>
          <p:cNvSpPr txBox="1"/>
          <p:nvPr userDrawn="1"/>
        </p:nvSpPr>
        <p:spPr>
          <a:xfrm>
            <a:off x="838199" y="2145483"/>
            <a:ext cx="10515600" cy="1550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Click to edit Master text styles</a:t>
            </a:r>
          </a:p>
          <a:p>
            <a:pPr marL="720725" marR="0" lvl="1" indent="-4572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Second level</a:t>
            </a:r>
          </a:p>
          <a:p>
            <a:pPr marL="879475" marR="0" lvl="2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536575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5119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7532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C14A6-94B2-31E5-72D1-1C53D9F8F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000" y="1296000"/>
            <a:ext cx="105120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82B2B-BBC4-BFA8-14B8-FD109BC21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8000" y="4320000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890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0D8B2-8F2B-2533-A667-72C896AAF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96000"/>
            <a:ext cx="5220000" cy="468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694E6E-823B-A16C-17A2-144F51FC6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96000"/>
            <a:ext cx="5220000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23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012A-FC60-6FB1-8C7F-C997ACEFC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000" y="360000"/>
            <a:ext cx="10512000" cy="115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870AE-DD23-AA5D-94F6-566202005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14974-0E68-CC8C-5603-35F3B3B93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330B5-33CA-1E15-9D32-A5993723B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A7160F-77FF-8B0B-2449-229C3834A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58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3DFA2-0978-60E5-F310-125234F0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BA475C-5835-7CB2-5DA2-8F7A8EEC2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EC740-5B39-0DA0-97A1-95A5EE66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6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884F2-6B8D-A2F6-7794-A9E3886C7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AD60-9AEE-8E4E-FBE1-35EEA1625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5CB89-65C4-D9AB-FD82-1C8390B97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D79CD-04B9-5D43-5E6F-635B0D2BBE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DBB8B-957E-C648-091A-AA9FBDD0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A404B-BFD5-7860-9DF2-BC55CDFDE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61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CE9B-9C2B-BC72-7B49-CBB627EC8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610B-B95E-2F81-A0FC-1B4E02B39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12597-5F72-2DEE-D14F-2108590E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FCC55-48F8-9161-2775-B160EFBF3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9CDFE-2101-B6E5-CE21-670E4D2D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1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043D0-E063-1AA8-2E7F-8DD16266D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45BC6A-D440-C994-EBE8-F55C1DBB05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B4D945-BAC3-D1C0-6416-005597051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6A13E-2385-3000-A1BA-A8A158816F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830D9-E35E-C447-EEE8-92D8A267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CA37F-2194-B3FC-BC21-0ADF41CDD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5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2F36-2E9F-4426-445D-76362C600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3763B3-A6E5-82C9-FFBC-2E5E5B112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A823C-1CA6-8F11-8396-70A90CED02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D42D5-9A42-0998-8120-BC055CC9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0CC64-DE27-5734-4E9F-DB4A3D09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424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D2CF42-0053-F2CF-A6C6-A2F5119463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15D0A5-A5B0-5AF1-533F-855E98B1B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41B0A-F50E-EC68-9BB4-9F5D3BA8B3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C16F1-A61D-3706-D123-297860EF6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6BCB6-57A6-10F5-7DA3-A4B826E54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44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C14A6-94B2-31E5-72D1-1C53D9F8F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82B2B-BBC4-BFA8-14B8-FD109BC21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C5297-160C-BAD0-C8FD-21F9A406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808CA-B168-0871-8B50-1C2B184F0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0D6EA-FA77-C7BF-446C-764BFC8CC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1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B5303-1BC0-E161-B611-12736E67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0D8B2-8F2B-2533-A667-72C896AAF0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694E6E-823B-A16C-17A2-144F51FC6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9F53C-8CC7-B93B-80D7-6E61202A4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B9E29-9CFD-0F98-11BA-223D3799D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46C35-30A7-8571-E053-F6B962C9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94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012A-FC60-6FB1-8C7F-C997ACEFC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870AE-DD23-AA5D-94F6-566202005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14974-0E68-CC8C-5603-35F3B3B93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B330B5-33CA-1E15-9D32-A5993723B9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A7160F-77FF-8B0B-2449-229C3834A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DA766E-87BA-0163-DC4F-9A7EB1416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81656F-E123-DC2E-E4BB-184EA6D16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FEBC10-D638-DEE1-1DC1-3C45432D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3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611A5-0110-13EF-D48F-9731ADD5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211E54-34F6-2855-E791-72AB89174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A256C-7778-B8AB-CE05-AC7DF664C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C5D17-8363-54FE-2892-CCDC13027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24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3DFA2-0978-60E5-F310-125234F0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BA475C-5835-7CB2-5DA2-8F7A8EEC2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EC740-5B39-0DA0-97A1-95A5EE66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00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884F2-6B8D-A2F6-7794-A9E3886C7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AD60-9AEE-8E4E-FBE1-35EEA1625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5CB89-65C4-D9AB-FD82-1C8390B97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D79CD-04B9-5D43-5E6F-635B0D2BB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DBB8B-957E-C648-091A-AA9FBDD0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A404B-BFD5-7860-9DF2-BC55CDFDE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6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043D0-E063-1AA8-2E7F-8DD16266D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45BC6A-D440-C994-EBE8-F55C1DBB05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B4D945-BAC3-D1C0-6416-005597051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6A13E-2385-3000-A1BA-A8A158816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830D9-E35E-C447-EEE8-92D8A267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CA37F-2194-B3FC-BC21-0ADF41CDD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2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30655E-B423-C2E7-E49B-E60A7272B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9C3E8-D8D9-AB8C-870A-5AB9EA261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228F6-E42F-BB85-A337-C56694648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7A331B-39A8-48B2-93ED-B1C7D09A1C9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81753-FFEF-8B75-5602-B91B74855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C7CFF-71B1-7C06-1216-040D4743F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4B8686-DAE6-4850-A040-D4D22236F7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1469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9C3E8-D8D9-AB8C-870A-5AB9EA261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8000" y="1296000"/>
            <a:ext cx="10512000" cy="4858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700E507-18A7-8435-77CB-80BEE677BB6D}"/>
              </a:ext>
            </a:extLst>
          </p:cNvPr>
          <p:cNvSpPr txBox="1">
            <a:spLocks/>
          </p:cNvSpPr>
          <p:nvPr userDrawn="1"/>
        </p:nvSpPr>
        <p:spPr>
          <a:xfrm>
            <a:off x="0" y="108000"/>
            <a:ext cx="121920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5400" b="1" i="0" u="none" strike="noStrike" kern="1200" cap="all" spc="50" normalizeH="0" baseline="0" noProof="0" dirty="0">
              <a:ln w="12700">
                <a:solidFill>
                  <a:srgbClr val="DC9E1F">
                    <a:lumMod val="75000"/>
                  </a:srgbClr>
                </a:solidFill>
                <a:prstDash val="solid"/>
              </a:ln>
              <a:pattFill prst="dkUpDiag">
                <a:fgClr>
                  <a:srgbClr val="DC9E1F"/>
                </a:fgClr>
                <a:bgClr>
                  <a:srgbClr val="DC9E1F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DC9E1F">
                    <a:lumMod val="75000"/>
                  </a:srgbClr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899627-6132-9836-5DFC-6E4E39D484B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" y="5832411"/>
            <a:ext cx="12192000" cy="77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272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EB44059-2D43-D981-5A1C-8C9367B6B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257" y="1048305"/>
            <a:ext cx="4767485" cy="476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5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6FF36-96FC-CF12-368E-A6B62383F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DB2EC7-D554-A0B1-B23D-7E57E05AD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2257" y="1048305"/>
            <a:ext cx="4767485" cy="476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9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6CEA8B-46CB-CBE9-0EE1-A6B191F34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00480" y="274702"/>
            <a:ext cx="9591040" cy="60543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1F9FD1-41DE-6601-C790-9E69E6B347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8000"/>
            <a:ext cx="12192000" cy="77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06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0E5530E-9BEB-E0EA-0F68-68AD9D89E8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778" b="14007"/>
          <a:stretch/>
        </p:blipFill>
        <p:spPr>
          <a:xfrm>
            <a:off x="0" y="5868000"/>
            <a:ext cx="12192000" cy="7757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7159A11-1FEC-7ADD-1EC5-DF59FBB274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3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all" spc="50" normalizeH="0" baseline="0" noProof="0" dirty="0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Psalm 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A8B920-5448-ADF2-D4AF-1E41A2D2B368}"/>
              </a:ext>
            </a:extLst>
          </p:cNvPr>
          <p:cNvSpPr txBox="1"/>
          <p:nvPr/>
        </p:nvSpPr>
        <p:spPr>
          <a:xfrm>
            <a:off x="269240" y="874800"/>
            <a:ext cx="6695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GB" sz="3200" b="1" dirty="0" err="1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Miktam</a:t>
            </a: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marL="538163" lvl="1" indent="-274638"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Literary or Musical term</a:t>
            </a:r>
          </a:p>
          <a:p>
            <a:pPr marL="538163" lvl="1" indent="-274638"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Golden or Precious</a:t>
            </a:r>
          </a:p>
          <a:p>
            <a:pPr marL="538163" lvl="1" indent="-274638"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To cover or whispered in secret</a:t>
            </a:r>
          </a:p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Primary Aspects</a:t>
            </a:r>
          </a:p>
          <a:p>
            <a:pPr marL="538163" lvl="1" indent="-274638"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Reliance on God – assurance</a:t>
            </a:r>
          </a:p>
          <a:p>
            <a:pPr marL="538163" lvl="1" indent="-274638"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Rejoicing in Relationships – vertical and horizonal </a:t>
            </a:r>
          </a:p>
          <a:p>
            <a:pPr marL="538163" lvl="1" indent="-274638">
              <a:buFont typeface="Arial" panose="020B0604020202020204" pitchFamily="34" charset="0"/>
              <a:buChar char="•"/>
            </a:pPr>
            <a:r>
              <a:rPr lang="en-GB" sz="3200" dirty="0">
                <a:latin typeface="Calibri" panose="020F0502020204030204" pitchFamily="34" charset="0"/>
                <a:cs typeface="Calibri" panose="020F0502020204030204" pitchFamily="34" charset="0"/>
              </a:rPr>
              <a:t>Thankfulness – now and eternally</a:t>
            </a:r>
          </a:p>
        </p:txBody>
      </p:sp>
      <p:pic>
        <p:nvPicPr>
          <p:cNvPr id="5" name="Picture 4" descr="A child standing in front of a door&#10;&#10;AI-generated content may be incorrect.">
            <a:extLst>
              <a:ext uri="{FF2B5EF4-FFF2-40B4-BE49-F238E27FC236}">
                <a16:creationId xmlns:a16="http://schemas.microsoft.com/office/drawing/2014/main" id="{AA814542-1138-5F13-790F-038005C9FB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9" t="14689" r="17859" b="3124"/>
          <a:stretch>
            <a:fillRect/>
          </a:stretch>
        </p:blipFill>
        <p:spPr>
          <a:xfrm>
            <a:off x="7919634" y="619515"/>
            <a:ext cx="3781587" cy="56363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55345C-3AA3-F4AE-0733-E46231431470}"/>
              </a:ext>
            </a:extLst>
          </p:cNvPr>
          <p:cNvSpPr txBox="1"/>
          <p:nvPr/>
        </p:nvSpPr>
        <p:spPr>
          <a:xfrm>
            <a:off x="975360" y="5410200"/>
            <a:ext cx="585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Secret of Contentment</a:t>
            </a:r>
          </a:p>
        </p:txBody>
      </p:sp>
    </p:spTree>
    <p:extLst>
      <p:ext uri="{BB962C8B-B14F-4D97-AF65-F5344CB8AC3E}">
        <p14:creationId xmlns:p14="http://schemas.microsoft.com/office/powerpoint/2010/main" val="283657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9B7F93-49B4-BBF7-070E-4DB7B8CEF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AF0887-7115-D020-D5D2-7857755B35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778" b="14007"/>
          <a:stretch/>
        </p:blipFill>
        <p:spPr>
          <a:xfrm>
            <a:off x="0" y="5868000"/>
            <a:ext cx="12192000" cy="7757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A3B7712-4939-F8CF-F7D2-415CA4086E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3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en-GB" sz="4800" b="1" dirty="0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Psalm 16: reliance &amp; assurance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536A2D-5D53-751A-C68B-27D9AE33E4E6}"/>
              </a:ext>
            </a:extLst>
          </p:cNvPr>
          <p:cNvSpPr txBox="1"/>
          <p:nvPr/>
        </p:nvSpPr>
        <p:spPr>
          <a:xfrm>
            <a:off x="314960" y="873760"/>
            <a:ext cx="1117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in trouble but isn’t complaining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V.1 – keep me safe; preserve me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V.8 – I shall not be shaken or moved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V.10 – You will not abandon me; trusts in resurrection</a:t>
            </a:r>
          </a:p>
          <a:p>
            <a:pPr marL="263525" lvl="1" indent="-263525">
              <a:buFont typeface="Arial" panose="020B0604020202020204" pitchFamily="34" charset="0"/>
              <a:buChar char="•"/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was no stranger to trouble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Critical wife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Escape from Saul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Bathsheba-gate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Dysfunctional father</a:t>
            </a:r>
          </a:p>
          <a:p>
            <a:pPr marL="263525" lvl="1" indent="-263525">
              <a:buFont typeface="Arial" panose="020B0604020202020204" pitchFamily="34" charset="0"/>
              <a:buChar char="•"/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in despair or whinging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Displays a confident trust in God</a:t>
            </a:r>
          </a:p>
          <a:p>
            <a:pPr marL="720725" lvl="1" indent="-263525">
              <a:buFont typeface="Arial" panose="020B0604020202020204" pitchFamily="34" charset="0"/>
              <a:buChar char="•"/>
            </a:pPr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97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4AF223-5431-569D-6199-88C757EC3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172364-22FA-C5E2-95CF-211C063228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778" b="14007"/>
          <a:stretch/>
        </p:blipFill>
        <p:spPr>
          <a:xfrm>
            <a:off x="0" y="5868000"/>
            <a:ext cx="12192000" cy="7757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06C6556-7A95-5956-DA76-1047059DC2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3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all" spc="50" normalizeH="0" baseline="0" noProof="0" dirty="0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Psalm 16: who is god?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9D2F88-17B6-DD45-74C7-48BC2110641A}"/>
              </a:ext>
            </a:extLst>
          </p:cNvPr>
          <p:cNvSpPr txBox="1"/>
          <p:nvPr/>
        </p:nvSpPr>
        <p:spPr>
          <a:xfrm>
            <a:off x="314960" y="863600"/>
            <a:ext cx="70764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1,000+ names and titles for God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V.1 “Keep me safe, my God”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V.2 “I say to the LORD”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V.2 “You are my Lord”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7F59E6-BFC0-C51F-12F8-5F91E34FE84C}"/>
              </a:ext>
            </a:extLst>
          </p:cNvPr>
          <p:cNvSpPr txBox="1"/>
          <p:nvPr/>
        </p:nvSpPr>
        <p:spPr>
          <a:xfrm>
            <a:off x="6964334" y="863600"/>
            <a:ext cx="50489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lvl="1"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“Elohim” </a:t>
            </a:r>
            <a:endParaRPr lang="en-GB" sz="3200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5250" lvl="1"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creator, sustainer, all-powerful; Genesis 1 – plural</a:t>
            </a:r>
          </a:p>
          <a:p>
            <a:pPr marL="95250" lvl="1" indent="-168275"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“YAHWEH” (YHWH)</a:t>
            </a:r>
            <a:b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God’s personal name – I AM</a:t>
            </a:r>
          </a:p>
          <a:p>
            <a:pPr marL="95250" lvl="1"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one Who was, Who is and will be; covenant keeper</a:t>
            </a:r>
          </a:p>
          <a:p>
            <a:pPr marL="95250" lvl="1"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Adonai</a:t>
            </a:r>
          </a:p>
          <a:p>
            <a:pPr marL="95250" lvl="1"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Master; ruler; commander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55C883-B96E-349F-6C55-45D8C57F7D6C}"/>
              </a:ext>
            </a:extLst>
          </p:cNvPr>
          <p:cNvSpPr txBox="1"/>
          <p:nvPr/>
        </p:nvSpPr>
        <p:spPr>
          <a:xfrm>
            <a:off x="314960" y="2837786"/>
            <a:ext cx="60700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can trust You Elohim to keep me safe because You are my all-powerful creator and sustainer. I commit myself to You YAHWEH because You’ve kept Your promises in the past and will now and forever. You want an intimate relationship with me as Adonai and I submit to Your rule in my life.” </a:t>
            </a:r>
          </a:p>
        </p:txBody>
      </p:sp>
    </p:spTree>
    <p:extLst>
      <p:ext uri="{BB962C8B-B14F-4D97-AF65-F5344CB8AC3E}">
        <p14:creationId xmlns:p14="http://schemas.microsoft.com/office/powerpoint/2010/main" val="392002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5034B-27BF-4346-72A8-88C993816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550F1ED-30F8-A8A7-6F29-8BE35661AE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778" b="14007"/>
          <a:stretch/>
        </p:blipFill>
        <p:spPr>
          <a:xfrm>
            <a:off x="0" y="5868000"/>
            <a:ext cx="12192000" cy="7757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BCF647D-0AA9-519A-70B1-19C25AD1C29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3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all" spc="50" normalizeH="0" baseline="0" noProof="0" dirty="0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Psalm 16: rejoicing in relationships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0389E7-EADD-71B5-7A40-EB8E2F9C6AC9}"/>
              </a:ext>
            </a:extLst>
          </p:cNvPr>
          <p:cNvSpPr txBox="1"/>
          <p:nvPr/>
        </p:nvSpPr>
        <p:spPr>
          <a:xfrm>
            <a:off x="314960" y="863600"/>
            <a:ext cx="70764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Vertical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recognises and honours </a:t>
            </a:r>
            <a:b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 safe place</a:t>
            </a:r>
          </a:p>
          <a:p>
            <a:pPr marL="263525" lvl="1" indent="-263525">
              <a:buFont typeface="Arial" panose="020B0604020202020204" pitchFamily="34" charset="0"/>
              <a:buChar char="•"/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Horizontal 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V.3 I delight in Your holy people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we?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influences us and who do we influence?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ungodly run after what’s unsatisfying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0D310F-D605-60EE-0EA5-00D1E82AD30D}"/>
              </a:ext>
            </a:extLst>
          </p:cNvPr>
          <p:cNvSpPr txBox="1"/>
          <p:nvPr/>
        </p:nvSpPr>
        <p:spPr>
          <a:xfrm>
            <a:off x="6964334" y="863600"/>
            <a:ext cx="50489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V.1: Elohim is my refuge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V.2: I have no good thing without You YAHWEH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V.5: my portion and lot are secure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V.7: YAHWEH counsels and instructs me at night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V.8: I’m not shaken when my eyes are on You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311A25-8B28-17CE-C1D4-6695CA6B16DF}"/>
              </a:ext>
            </a:extLst>
          </p:cNvPr>
          <p:cNvSpPr txBox="1"/>
          <p:nvPr/>
        </p:nvSpPr>
        <p:spPr>
          <a:xfrm>
            <a:off x="2956560" y="5455791"/>
            <a:ext cx="87071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godly people in the land are my true heroes! I take pleasure in them!”</a:t>
            </a:r>
            <a:r>
              <a:rPr lang="en-GB" sz="2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(NLT)</a:t>
            </a:r>
          </a:p>
        </p:txBody>
      </p:sp>
    </p:spTree>
    <p:extLst>
      <p:ext uri="{BB962C8B-B14F-4D97-AF65-F5344CB8AC3E}">
        <p14:creationId xmlns:p14="http://schemas.microsoft.com/office/powerpoint/2010/main" val="221561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454FCC-E6C3-002F-33E0-A6882D691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D2D248B-DC58-A371-20F8-F58154526C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778" b="14007"/>
          <a:stretch/>
        </p:blipFill>
        <p:spPr>
          <a:xfrm>
            <a:off x="0" y="5868000"/>
            <a:ext cx="12192000" cy="7757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55FC8AA-3AC2-0BE9-8050-243F937A9DF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3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all" spc="50" normalizeH="0" baseline="0" noProof="0" dirty="0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Psalm 16: being thankful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3C40AC-67BD-154B-ADD4-D5191CDABD77}"/>
              </a:ext>
            </a:extLst>
          </p:cNvPr>
          <p:cNvSpPr txBox="1"/>
          <p:nvPr/>
        </p:nvSpPr>
        <p:spPr>
          <a:xfrm>
            <a:off x="314960" y="863600"/>
            <a:ext cx="70764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 Circumstances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acknowledges his benefits</a:t>
            </a:r>
          </a:p>
          <a:p>
            <a:pPr marL="263525" lvl="1" indent="-263525">
              <a:buFont typeface="Arial" panose="020B0604020202020204" pitchFamily="34" charset="0"/>
              <a:buChar char="•"/>
              <a:defRPr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Future Security: </a:t>
            </a: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Vs.9-11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prophetically foresees resurrection to eternal life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Body rests secure – now and forever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abandoned to death and decay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Joy and eternal pleasures</a:t>
            </a:r>
          </a:p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Messianic prophecy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Fulfilled by Jesus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6FD4CB-877C-3B90-8C94-4B4C6E28AC6F}"/>
              </a:ext>
            </a:extLst>
          </p:cNvPr>
          <p:cNvSpPr txBox="1"/>
          <p:nvPr/>
        </p:nvSpPr>
        <p:spPr>
          <a:xfrm>
            <a:off x="6659880" y="863600"/>
            <a:ext cx="535344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Vs.5&amp;6 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are my portion and cup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make my lot secure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Pleasant boundaries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Delightful inheritance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 thanks x20 in Psalms</a:t>
            </a:r>
          </a:p>
          <a:p>
            <a:pPr marL="263525" lvl="1">
              <a:defRPr/>
            </a:pPr>
            <a:endParaRPr lang="en-GB" sz="3200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3525" lvl="1">
              <a:defRPr/>
            </a:pPr>
            <a:endParaRPr lang="en-GB" sz="3200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3525" lvl="1">
              <a:defRPr/>
            </a:pPr>
            <a:endParaRPr lang="en-GB" sz="3200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(Acts 2) &amp; Paul </a:t>
            </a:r>
            <a:b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(Acts 13)</a:t>
            </a:r>
          </a:p>
        </p:txBody>
      </p:sp>
    </p:spTree>
    <p:extLst>
      <p:ext uri="{BB962C8B-B14F-4D97-AF65-F5344CB8AC3E}">
        <p14:creationId xmlns:p14="http://schemas.microsoft.com/office/powerpoint/2010/main" val="270276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FC7AE1-4A36-29AC-C851-7E215148C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1045D4-1505-8E1E-8EFC-FEFB8BAF54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9778" b="14007"/>
          <a:stretch/>
        </p:blipFill>
        <p:spPr>
          <a:xfrm>
            <a:off x="0" y="5868000"/>
            <a:ext cx="12192000" cy="77575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7015E5E-2253-9C1F-B73F-E3CF8A16F47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3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all" spc="50" normalizeH="0" baseline="0" noProof="0" dirty="0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Psalm 16: </a:t>
            </a:r>
            <a:r>
              <a:rPr kumimoji="0" lang="en-GB" sz="4800" b="1" i="0" u="none" strike="noStrike" kern="1200" cap="all" spc="50" normalizeH="0" baseline="0" noProof="0" dirty="0" err="1">
                <a:ln w="12700">
                  <a:solidFill>
                    <a:srgbClr val="DC9E1F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DC9E1F"/>
                  </a:fgClr>
                  <a:bgClr>
                    <a:srgbClr val="DC9E1F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DC9E1F">
                      <a:lumMod val="75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TAkeaway</a:t>
            </a:r>
            <a:endParaRPr kumimoji="0" lang="en-GB" sz="4800" b="1" i="0" u="none" strike="noStrike" kern="1200" cap="all" spc="50" normalizeH="0" baseline="0" noProof="0" dirty="0">
              <a:ln w="12700">
                <a:solidFill>
                  <a:srgbClr val="DC9E1F">
                    <a:lumMod val="75000"/>
                  </a:srgbClr>
                </a:solidFill>
                <a:prstDash val="solid"/>
              </a:ln>
              <a:pattFill prst="dkUpDiag">
                <a:fgClr>
                  <a:srgbClr val="DC9E1F"/>
                </a:fgClr>
                <a:bgClr>
                  <a:srgbClr val="DC9E1F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DC9E1F">
                    <a:lumMod val="75000"/>
                  </a:srgbClr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5A9967-4BAA-54E5-3A2D-0EC9C31D5AC9}"/>
              </a:ext>
            </a:extLst>
          </p:cNvPr>
          <p:cNvSpPr txBox="1"/>
          <p:nvPr/>
        </p:nvSpPr>
        <p:spPr>
          <a:xfrm>
            <a:off x="314960" y="863600"/>
            <a:ext cx="72440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 of Contentment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Resting in knowing God intimately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Assured of our security and protection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Thankfulness in everything</a:t>
            </a:r>
          </a:p>
          <a:p>
            <a:pPr marL="538163" lvl="1" indent="-274638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 of an eternal future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8ED515-4775-3595-DE6B-C0EAEBA872BF}"/>
              </a:ext>
            </a:extLst>
          </p:cNvPr>
          <p:cNvSpPr txBox="1"/>
          <p:nvPr/>
        </p:nvSpPr>
        <p:spPr>
          <a:xfrm>
            <a:off x="7620000" y="772160"/>
            <a:ext cx="44196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know what it is to be in need, and I know what it is to have plenty. I have learned the secret of being content in any and every situation, whether well fed or hungry, whether living in plenty or in want. I can do all this through him who gives me strength”</a:t>
            </a:r>
            <a:r>
              <a:rPr lang="en-GB" sz="2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	   </a:t>
            </a:r>
            <a:r>
              <a:rPr lang="en-GB" sz="2400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Philippians 4:12 (NIVUK)</a:t>
            </a:r>
          </a:p>
        </p:txBody>
      </p:sp>
    </p:spTree>
    <p:extLst>
      <p:ext uri="{BB962C8B-B14F-4D97-AF65-F5344CB8AC3E}">
        <p14:creationId xmlns:p14="http://schemas.microsoft.com/office/powerpoint/2010/main" val="126790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63B525-7633-8474-F329-687FA2FB4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8D7E84-62A5-20BC-6998-E62C3CAC29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00480" y="274702"/>
            <a:ext cx="9591040" cy="60543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E09A00-2F01-27E3-D860-F161916CEA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8000"/>
            <a:ext cx="12192000" cy="77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96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16680</TotalTime>
  <Words>553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Stephen Derges</dc:creator>
  <cp:lastModifiedBy>Stephen Derges</cp:lastModifiedBy>
  <cp:revision>10</cp:revision>
  <dcterms:created xsi:type="dcterms:W3CDTF">2025-02-17T15:22:31Z</dcterms:created>
  <dcterms:modified xsi:type="dcterms:W3CDTF">2025-10-05T13:25:21Z</dcterms:modified>
</cp:coreProperties>
</file>